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6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4C308-EC52-40EB-B98F-56CA542AFA72}" v="6" dt="2024-11-18T11:57:41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a nagiri" userId="f413862b7b119318" providerId="LiveId" clId="{D634C308-EC52-40EB-B98F-56CA542AFA72}"/>
    <pc:docChg chg="custSel modSld">
      <pc:chgData name="Akshaya nagiri" userId="f413862b7b119318" providerId="LiveId" clId="{D634C308-EC52-40EB-B98F-56CA542AFA72}" dt="2024-11-28T15:40:15.984" v="16" actId="27636"/>
      <pc:docMkLst>
        <pc:docMk/>
      </pc:docMkLst>
      <pc:sldChg chg="modSp mod">
        <pc:chgData name="Akshaya nagiri" userId="f413862b7b119318" providerId="LiveId" clId="{D634C308-EC52-40EB-B98F-56CA542AFA72}" dt="2024-11-28T15:40:15.984" v="16" actId="27636"/>
        <pc:sldMkLst>
          <pc:docMk/>
          <pc:sldMk cId="3136204952" sldId="261"/>
        </pc:sldMkLst>
        <pc:spChg chg="mod">
          <ac:chgData name="Akshaya nagiri" userId="f413862b7b119318" providerId="LiveId" clId="{D634C308-EC52-40EB-B98F-56CA542AFA72}" dt="2024-11-28T15:40:15.984" v="16" actId="27636"/>
          <ac:spMkLst>
            <pc:docMk/>
            <pc:sldMk cId="3136204952" sldId="261"/>
            <ac:spMk id="3" creationId="{878399C6-C2FF-89CD-973E-17C71C40C500}"/>
          </ac:spMkLst>
        </pc:spChg>
      </pc:sldChg>
      <pc:sldChg chg="addSp delSp modSp mod delAnim modAnim">
        <pc:chgData name="Akshaya nagiri" userId="f413862b7b119318" providerId="LiveId" clId="{D634C308-EC52-40EB-B98F-56CA542AFA72}" dt="2024-11-18T11:57:30.107" v="14" actId="1076"/>
        <pc:sldMkLst>
          <pc:docMk/>
          <pc:sldMk cId="2736303402" sldId="262"/>
        </pc:sldMkLst>
        <pc:spChg chg="mod">
          <ac:chgData name="Akshaya nagiri" userId="f413862b7b119318" providerId="LiveId" clId="{D634C308-EC52-40EB-B98F-56CA542AFA72}" dt="2024-11-18T11:52:56.656" v="7" actId="1076"/>
          <ac:spMkLst>
            <pc:docMk/>
            <pc:sldMk cId="2736303402" sldId="262"/>
            <ac:spMk id="2" creationId="{6FFB5C48-BE0D-E705-66CE-9AF1201A7CAE}"/>
          </ac:spMkLst>
        </pc:spChg>
        <pc:spChg chg="del">
          <ac:chgData name="Akshaya nagiri" userId="f413862b7b119318" providerId="LiveId" clId="{D634C308-EC52-40EB-B98F-56CA542AFA72}" dt="2024-11-18T11:56:50.716" v="9" actId="478"/>
          <ac:spMkLst>
            <pc:docMk/>
            <pc:sldMk cId="2736303402" sldId="262"/>
            <ac:spMk id="3" creationId="{1A52119C-61B7-BDBE-7360-B0FBAF49D003}"/>
          </ac:spMkLst>
        </pc:spChg>
        <pc:picChg chg="add del mod">
          <ac:chgData name="Akshaya nagiri" userId="f413862b7b119318" providerId="LiveId" clId="{D634C308-EC52-40EB-B98F-56CA542AFA72}" dt="2024-11-18T11:54:47.374" v="8" actId="478"/>
          <ac:picMkLst>
            <pc:docMk/>
            <pc:sldMk cId="2736303402" sldId="262"/>
            <ac:picMk id="5" creationId="{8AE40D48-8361-EFF0-C467-ECA8F508ACB1}"/>
          </ac:picMkLst>
        </pc:picChg>
        <pc:picChg chg="add del mod">
          <ac:chgData name="Akshaya nagiri" userId="f413862b7b119318" providerId="LiveId" clId="{D634C308-EC52-40EB-B98F-56CA542AFA72}" dt="2024-11-18T11:57:02.356" v="11" actId="478"/>
          <ac:picMkLst>
            <pc:docMk/>
            <pc:sldMk cId="2736303402" sldId="262"/>
            <ac:picMk id="7" creationId="{97E47B5F-44D4-E6A5-38DA-18D9901A098C}"/>
          </ac:picMkLst>
        </pc:picChg>
        <pc:picChg chg="add mod">
          <ac:chgData name="Akshaya nagiri" userId="f413862b7b119318" providerId="LiveId" clId="{D634C308-EC52-40EB-B98F-56CA542AFA72}" dt="2024-11-18T11:57:30.107" v="14" actId="1076"/>
          <ac:picMkLst>
            <pc:docMk/>
            <pc:sldMk cId="2736303402" sldId="262"/>
            <ac:picMk id="9" creationId="{C36EF40C-42F0-5743-C14D-662F974AEE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31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4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528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608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517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787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985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42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62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14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67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63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89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51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22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D1C2-A846-427B-B546-7598BD77917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10E564D-0222-4053-96FB-193211C81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53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F043-C2DA-26C6-F82C-760C82418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0000"/>
                </a:solidFill>
                <a:effectLst/>
                <a:latin typeface="Sitka Text" pitchFamily="2" charset="0"/>
                <a:ea typeface="Times New Roman" panose="02020603050405020304" pitchFamily="18" charset="0"/>
              </a:rPr>
              <a:t>GESTURE CONTROLLED ROBOT using ESPNOW</a:t>
            </a:r>
            <a:endParaRPr lang="en-IN" sz="4000" dirty="0">
              <a:latin typeface="Sitka Tex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D24A-A639-FDE9-3885-27953CF24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                                                                                                                          Project By :</a:t>
            </a:r>
            <a:br>
              <a:rPr lang="en-IN" sz="1800" b="1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                                                                                                               Nagiri Sai Akshaya</a:t>
            </a:r>
            <a:br>
              <a:rPr lang="en-IN" sz="18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                                                                                                                           BTech(IoT)</a:t>
            </a:r>
            <a:br>
              <a:rPr lang="en-IN" sz="18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                                                                                                   ACE Engineering College</a:t>
            </a:r>
            <a:endParaRPr lang="en-IN" sz="1800" dirty="0"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C8816-CE5F-0E2F-EFB7-B4E640FB5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5" t="27250" r="645" b="-42932"/>
          <a:stretch/>
        </p:blipFill>
        <p:spPr>
          <a:xfrm>
            <a:off x="2751941" y="379902"/>
            <a:ext cx="7621091" cy="4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53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C2FF-E2F0-DBC4-2939-D4F26905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2930012"/>
            <a:ext cx="8967889" cy="1069259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latin typeface="Sitka Small Semibold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54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93E9-5FEA-A16D-6DCA-CE80CF243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800" b="1" dirty="0">
                <a:latin typeface="NSimSun" panose="02010609030101010101" pitchFamily="49" charset="-122"/>
                <a:ea typeface="NSimSun" panose="02010609030101010101" pitchFamily="49" charset="-122"/>
              </a:rPr>
              <a:t>COMPONENTS USED:</a:t>
            </a:r>
            <a:br>
              <a:rPr lang="en-IN" sz="2800" b="1" dirty="0">
                <a:latin typeface="NSimSun" panose="02010609030101010101" pitchFamily="49" charset="-122"/>
                <a:ea typeface="NSimSun" panose="02010609030101010101" pitchFamily="49" charset="-122"/>
              </a:rPr>
            </a:br>
            <a:br>
              <a:rPr lang="en-IN" dirty="0"/>
            </a:br>
            <a:r>
              <a:rPr lang="en-IN" sz="2200" dirty="0">
                <a:solidFill>
                  <a:srgbClr val="000000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ESP32                                                                         MPU6050</a:t>
            </a:r>
            <a:b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9841-8D1B-96F0-F87A-337148ECC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D9354-FE14-B869-9134-158C49170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2" y="2133600"/>
            <a:ext cx="3504586" cy="350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29180-06EF-3E37-97D2-CEED0C36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29" y="2101222"/>
            <a:ext cx="4332338" cy="34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8B1C-939B-3635-0CB8-D8424BE7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919078"/>
            <a:ext cx="8911687" cy="1280890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000000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L298N Motor Driver</a:t>
            </a:r>
            <a:r>
              <a:rPr lang="en-IN" sz="2000" kern="0" dirty="0">
                <a:solidFill>
                  <a:srgbClr val="000000"/>
                </a:solidFill>
                <a:latin typeface="Sitka Small Semibold" pitchFamily="2" charset="0"/>
                <a:ea typeface="Times New Roman" panose="02020603050405020304" pitchFamily="18" charset="0"/>
              </a:rPr>
              <a:t>                                 </a:t>
            </a:r>
            <a:r>
              <a:rPr lang="en-IN" sz="2000" kern="0" dirty="0">
                <a:solidFill>
                  <a:srgbClr val="000000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Half Breadboard</a:t>
            </a:r>
            <a:br>
              <a:rPr lang="en-IN" sz="2000" kern="0" dirty="0">
                <a:solidFill>
                  <a:srgbClr val="000000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</a:br>
            <a:br>
              <a:rPr lang="en-IN" sz="2000" dirty="0">
                <a:solidFill>
                  <a:srgbClr val="000000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</a:br>
            <a:endParaRPr lang="en-IN" sz="2000" dirty="0">
              <a:latin typeface="Sitka Small Semibold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75C11-D4C6-4E4F-9C74-2B88BD393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32039"/>
            <a:ext cx="3600527" cy="3778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82983-4589-BDA1-933D-00635F9F9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43" y="1932039"/>
            <a:ext cx="3874524" cy="38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5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215D-0AC0-0893-7D02-35ADCCEA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273039"/>
            <a:ext cx="8911687" cy="1280890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000000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4-wheel robotic </a:t>
            </a:r>
            <a:r>
              <a:rPr lang="en-IN" sz="2000" dirty="0" err="1">
                <a:solidFill>
                  <a:srgbClr val="000000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chasis</a:t>
            </a:r>
            <a:r>
              <a:rPr lang="en-IN" sz="2000" dirty="0">
                <a:solidFill>
                  <a:srgbClr val="000000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        Jumper wires            12v dc supply</a:t>
            </a:r>
            <a:endParaRPr lang="en-IN" sz="2000" dirty="0">
              <a:latin typeface="Sitka Small Semi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A8881-59C6-9179-94FA-D4418D99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86" y="1992949"/>
            <a:ext cx="3819626" cy="3819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029E9-00FB-8442-F868-3D405431B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46" y="2258961"/>
            <a:ext cx="2590156" cy="2590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355BF-5D9E-2313-6198-C21EA4490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" t="8303" r="312" b="-17215"/>
          <a:stretch/>
        </p:blipFill>
        <p:spPr>
          <a:xfrm>
            <a:off x="8585936" y="2633898"/>
            <a:ext cx="3148817" cy="2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9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C596-9E19-AF56-317F-B2D00C5F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Wired Diagram:</a:t>
            </a:r>
            <a:br>
              <a:rPr lang="en-IN" dirty="0"/>
            </a:br>
            <a:br>
              <a:rPr lang="en-IN" dirty="0"/>
            </a:br>
            <a:r>
              <a:rPr lang="en-IN" dirty="0"/>
              <a:t>Transmitter: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67F7A6-B3B9-B66D-ED0C-5B6451831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62" y="2133600"/>
            <a:ext cx="4565701" cy="3778250"/>
          </a:xfrm>
        </p:spPr>
      </p:pic>
    </p:spTree>
    <p:extLst>
      <p:ext uri="{BB962C8B-B14F-4D97-AF65-F5344CB8AC3E}">
        <p14:creationId xmlns:p14="http://schemas.microsoft.com/office/powerpoint/2010/main" val="263951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3387-DC66-D03D-A76D-4B4CC2AB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Receiver: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ADCA0-4448-8A3D-B35C-733C9C0C6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60930"/>
            <a:ext cx="8094810" cy="4991694"/>
          </a:xfrm>
        </p:spPr>
      </p:pic>
    </p:spTree>
    <p:extLst>
      <p:ext uri="{BB962C8B-B14F-4D97-AF65-F5344CB8AC3E}">
        <p14:creationId xmlns:p14="http://schemas.microsoft.com/office/powerpoint/2010/main" val="33975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3457-70CD-6ECC-D342-2FB6429E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93" y="854641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Applications:</a:t>
            </a:r>
            <a:br>
              <a:rPr lang="en-IN" dirty="0"/>
            </a:br>
            <a:endParaRPr lang="en-IN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C427AB-F0C4-BCD3-DB1D-6FB41CC392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066" y="2443307"/>
            <a:ext cx="1056006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Assistive Technology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: Enable people with physical disabilities to control vehicles or devices using hand gestures.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Remote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: Use hand gestures to wirelessly control toy cars, drones, or robots for entertainment or education.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Gaming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: Create immersive driving experiences in virtual reality (VR) or simulation games using gesture inputs.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Smart Homes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: Use gesture-controlled cars as part of smart home systems, where small vehicles deliver items or perform tasks within a home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5708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99C6-C2FF-89CD-973E-17C71C40C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510" y="580103"/>
            <a:ext cx="9783967" cy="5653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Challenges:</a:t>
            </a:r>
            <a:endParaRPr lang="en-US" b="1" dirty="0">
              <a:latin typeface="Sitka Subheading Semibold" pitchFamily="2" charset="0"/>
            </a:endParaRPr>
          </a:p>
          <a:p>
            <a:pPr marL="0" indent="0">
              <a:buNone/>
            </a:pPr>
            <a:r>
              <a:rPr lang="en-US" dirty="0">
                <a:latin typeface="Sitka Subheading Semibold" pitchFamily="2" charset="0"/>
              </a:rPr>
              <a:t>1. The communication setup between the transmitter and receiver was challenging,        requiring correct initialization with their respective MAC addresses.</a:t>
            </a:r>
            <a:br>
              <a:rPr lang="en-US" dirty="0">
                <a:latin typeface="Sitka Subheading Semibold" pitchFamily="2" charset="0"/>
              </a:rPr>
            </a:br>
            <a:br>
              <a:rPr lang="en-US" dirty="0">
                <a:latin typeface="Sitka Subheading Semibold" pitchFamily="2" charset="0"/>
              </a:rPr>
            </a:br>
            <a:r>
              <a:rPr lang="en-US" dirty="0">
                <a:latin typeface="Sitka Subheading Semibold" pitchFamily="2" charset="0"/>
              </a:rPr>
              <a:t>2. The motor control pins (IN1, IN2, and En) had to be correctly mapped to the   corresponding GPIO pins on the ESP32. I faced issues when these were not properly connected, leading to motor control errors</a:t>
            </a:r>
            <a:br>
              <a:rPr lang="en-US" dirty="0">
                <a:latin typeface="Sitka Subheading Semibold" pitchFamily="2" charset="0"/>
              </a:rPr>
            </a:br>
            <a:br>
              <a:rPr lang="en-US" dirty="0">
                <a:latin typeface="Sitka Subheading Semibold" pitchFamily="2" charset="0"/>
              </a:rPr>
            </a:br>
            <a:r>
              <a:rPr lang="en-US" dirty="0">
                <a:latin typeface="Sitka Subheading Semibold" pitchFamily="2" charset="0"/>
              </a:rPr>
              <a:t>3. Ensuring the received values (x, y, z) from the transmitter were within the expected  range was another challenge.</a:t>
            </a:r>
            <a:br>
              <a:rPr lang="en-US" dirty="0">
                <a:latin typeface="Sitka Subheading Semibold" pitchFamily="2" charset="0"/>
              </a:rPr>
            </a:br>
            <a:br>
              <a:rPr lang="en-US" dirty="0">
                <a:latin typeface="Sitka Subheading Semibold" pitchFamily="2" charset="0"/>
              </a:rPr>
            </a:br>
            <a:br>
              <a:rPr lang="en-US">
                <a:latin typeface="Sitka Subheading Semibold" pitchFamily="2" charset="0"/>
              </a:rPr>
            </a:br>
            <a:br>
              <a:rPr lang="en-IN" dirty="0">
                <a:latin typeface="Sitka Subheading Semibold" pitchFamily="2" charset="0"/>
              </a:rPr>
            </a:br>
            <a:r>
              <a:rPr lang="en-IN" b="1" dirty="0"/>
              <a:t>Expected day of completion:</a:t>
            </a:r>
            <a:br>
              <a:rPr lang="en-IN" b="1" dirty="0"/>
            </a:br>
            <a:br>
              <a:rPr lang="en-IN" dirty="0"/>
            </a:br>
            <a:r>
              <a:rPr lang="en-IN" sz="1600" dirty="0">
                <a:latin typeface="Sitka Subheading Semibold" pitchFamily="2" charset="0"/>
              </a:rPr>
              <a:t>10/11/2024</a:t>
            </a:r>
            <a:endParaRPr lang="en-IN" sz="1600" b="1" dirty="0">
              <a:latin typeface="Sitka Subheading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20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5C48-BE0D-E705-66CE-9AF1201A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374746"/>
            <a:ext cx="8911687" cy="1280890"/>
          </a:xfrm>
        </p:spPr>
        <p:txBody>
          <a:bodyPr/>
          <a:lstStyle/>
          <a:p>
            <a:r>
              <a:rPr lang="en-IN" dirty="0"/>
              <a:t>Output :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C36EF40C-42F0-5743-C14D-662F974AE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5058" y="1226574"/>
            <a:ext cx="8681884" cy="48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2113</TotalTime>
  <Words>256</Words>
  <Application>Microsoft Office PowerPoint</Application>
  <PresentationFormat>Widescreen</PresentationFormat>
  <Paragraphs>18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NSimSun</vt:lpstr>
      <vt:lpstr>Arial</vt:lpstr>
      <vt:lpstr>Century Gothic</vt:lpstr>
      <vt:lpstr>Rockwell</vt:lpstr>
      <vt:lpstr>Sitka Small Semibold</vt:lpstr>
      <vt:lpstr>Sitka Subheading</vt:lpstr>
      <vt:lpstr>Sitka Subheading Semibold</vt:lpstr>
      <vt:lpstr>Sitka Text</vt:lpstr>
      <vt:lpstr>Times New Roman</vt:lpstr>
      <vt:lpstr>Wingdings 3</vt:lpstr>
      <vt:lpstr>Wisp</vt:lpstr>
      <vt:lpstr>GESTURE CONTROLLED ROBOT using ESPNOW</vt:lpstr>
      <vt:lpstr>COMPONENTS USED:  ESP32                                                                         MPU6050 </vt:lpstr>
      <vt:lpstr>L298N Motor Driver                                  Half Breadboard  </vt:lpstr>
      <vt:lpstr>4-wheel robotic chasis         Jumper wires            12v dc supply</vt:lpstr>
      <vt:lpstr>Wired Diagram:  Transmitter:</vt:lpstr>
      <vt:lpstr>Receiver:</vt:lpstr>
      <vt:lpstr>Applications: </vt:lpstr>
      <vt:lpstr>PowerPoint Presentation</vt:lpstr>
      <vt:lpstr>Output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Akshaya nagiri</dc:creator>
  <cp:lastModifiedBy>Akshaya nagiri</cp:lastModifiedBy>
  <cp:revision>1</cp:revision>
  <dcterms:created xsi:type="dcterms:W3CDTF">2024-11-16T17:49:03Z</dcterms:created>
  <dcterms:modified xsi:type="dcterms:W3CDTF">2024-11-28T15:40:25Z</dcterms:modified>
</cp:coreProperties>
</file>